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372" r:id="rId2"/>
    <p:sldId id="454" r:id="rId3"/>
    <p:sldId id="453" r:id="rId4"/>
    <p:sldId id="466" r:id="rId5"/>
    <p:sldId id="473" r:id="rId6"/>
    <p:sldId id="311" r:id="rId7"/>
    <p:sldId id="470" r:id="rId8"/>
    <p:sldId id="472" r:id="rId9"/>
    <p:sldId id="471" r:id="rId10"/>
    <p:sldId id="417" r:id="rId11"/>
    <p:sldId id="468" r:id="rId12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0000"/>
    <a:srgbClr val="CC00CC"/>
    <a:srgbClr val="008000"/>
    <a:srgbClr val="FF3300"/>
    <a:srgbClr val="FF33CC"/>
    <a:srgbClr val="FF9933"/>
    <a:srgbClr val="006666"/>
    <a:srgbClr val="666699"/>
    <a:srgbClr val="333399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19" autoAdjust="0"/>
    <p:restoredTop sz="80088" autoAdjust="0"/>
  </p:normalViewPr>
  <p:slideViewPr>
    <p:cSldViewPr>
      <p:cViewPr varScale="1">
        <p:scale>
          <a:sx n="69" d="100"/>
          <a:sy n="69" d="100"/>
        </p:scale>
        <p:origin x="132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maso Argentini" userId="127591f3-8ceb-468f-ba42-54ce2a9ed3b9" providerId="ADAL" clId="{F36371A0-E7F5-4239-8FE1-C0B6170CC68C}"/>
    <pc:docChg chg="undo custSel addSld delSld modSld sldOrd">
      <pc:chgData name="Tommaso Argentini" userId="127591f3-8ceb-468f-ba42-54ce2a9ed3b9" providerId="ADAL" clId="{F36371A0-E7F5-4239-8FE1-C0B6170CC68C}" dt="2017-10-06T16:10:48.372" v="342" actId="2696"/>
      <pc:docMkLst>
        <pc:docMk/>
      </pc:docMkLst>
      <pc:sldChg chg="del">
        <pc:chgData name="Tommaso Argentini" userId="127591f3-8ceb-468f-ba42-54ce2a9ed3b9" providerId="ADAL" clId="{F36371A0-E7F5-4239-8FE1-C0B6170CC68C}" dt="2017-10-06T13:00:34.045" v="28" actId="2696"/>
        <pc:sldMkLst>
          <pc:docMk/>
          <pc:sldMk cId="4076959700" sldId="301"/>
        </pc:sldMkLst>
      </pc:sldChg>
      <pc:sldChg chg="addSp delSp modSp">
        <pc:chgData name="Tommaso Argentini" userId="127591f3-8ceb-468f-ba42-54ce2a9ed3b9" providerId="ADAL" clId="{F36371A0-E7F5-4239-8FE1-C0B6170CC68C}" dt="2017-10-06T16:04:08.844" v="299" actId="478"/>
        <pc:sldMkLst>
          <pc:docMk/>
          <pc:sldMk cId="3943730830" sldId="311"/>
        </pc:sldMkLst>
        <pc:spChg chg="mod">
          <ac:chgData name="Tommaso Argentini" userId="127591f3-8ceb-468f-ba42-54ce2a9ed3b9" providerId="ADAL" clId="{F36371A0-E7F5-4239-8FE1-C0B6170CC68C}" dt="2017-10-06T16:04:03.737" v="296" actId="1076"/>
          <ac:spMkLst>
            <pc:docMk/>
            <pc:sldMk cId="3943730830" sldId="311"/>
            <ac:spMk id="3" creationId="{00000000-0000-0000-0000-000000000000}"/>
          </ac:spMkLst>
        </pc:spChg>
        <pc:spChg chg="mod">
          <ac:chgData name="Tommaso Argentini" userId="127591f3-8ceb-468f-ba42-54ce2a9ed3b9" providerId="ADAL" clId="{F36371A0-E7F5-4239-8FE1-C0B6170CC68C}" dt="2017-10-06T16:03:32.481" v="284" actId="1076"/>
          <ac:spMkLst>
            <pc:docMk/>
            <pc:sldMk cId="3943730830" sldId="311"/>
            <ac:spMk id="8" creationId="{00000000-0000-0000-0000-000000000000}"/>
          </ac:spMkLst>
        </pc:spChg>
        <pc:spChg chg="mod">
          <ac:chgData name="Tommaso Argentini" userId="127591f3-8ceb-468f-ba42-54ce2a9ed3b9" providerId="ADAL" clId="{F36371A0-E7F5-4239-8FE1-C0B6170CC68C}" dt="2017-10-06T16:04:05.825" v="297" actId="1076"/>
          <ac:spMkLst>
            <pc:docMk/>
            <pc:sldMk cId="3943730830" sldId="311"/>
            <ac:spMk id="10" creationId="{00000000-0000-0000-0000-000000000000}"/>
          </ac:spMkLst>
        </pc:spChg>
        <pc:spChg chg="mod">
          <ac:chgData name="Tommaso Argentini" userId="127591f3-8ceb-468f-ba42-54ce2a9ed3b9" providerId="ADAL" clId="{F36371A0-E7F5-4239-8FE1-C0B6170CC68C}" dt="2017-10-06T16:04:01.625" v="295" actId="1076"/>
          <ac:spMkLst>
            <pc:docMk/>
            <pc:sldMk cId="3943730830" sldId="311"/>
            <ac:spMk id="11" creationId="{00000000-0000-0000-0000-000000000000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12" creationId="{55972FBF-F308-4ABF-9972-376085B48E01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13" creationId="{36B32AE3-14D2-436D-A0BD-EE7158633F82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2" creationId="{35814DD8-8C0A-4C83-95A9-DA7833A8868C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3" creationId="{EDDED057-29EA-4D7F-8C9F-8FC184473FF3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4" creationId="{49816908-D70A-474D-96BA-19F48065C9F7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5" creationId="{F9DB8098-B35A-4341-86CA-55D31C41D42C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6" creationId="{91F4E803-EA7F-4D4C-860E-65857E72DCAD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7" creationId="{E5C8280F-2216-468B-97E9-DC45652E3337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28" creationId="{2AA478ED-0C37-4E6E-8907-0B8A01C1BA28}"/>
          </ac:spMkLst>
        </pc:spChg>
        <pc:spChg chg="add mod topLvl">
          <ac:chgData name="Tommaso Argentini" userId="127591f3-8ceb-468f-ba42-54ce2a9ed3b9" providerId="ADAL" clId="{F36371A0-E7F5-4239-8FE1-C0B6170CC68C}" dt="2017-10-06T16:03:56.537" v="293"/>
          <ac:spMkLst>
            <pc:docMk/>
            <pc:sldMk cId="3943730830" sldId="311"/>
            <ac:spMk id="37" creationId="{2C00D0C4-CF4E-4EED-BD90-DE9E5E8C1BCE}"/>
          </ac:spMkLst>
        </pc:spChg>
        <pc:grpChg chg="add del mod">
          <ac:chgData name="Tommaso Argentini" userId="127591f3-8ceb-468f-ba42-54ce2a9ed3b9" providerId="ADAL" clId="{F36371A0-E7F5-4239-8FE1-C0B6170CC68C}" dt="2017-10-06T16:03:48.717" v="291"/>
          <ac:grpSpMkLst>
            <pc:docMk/>
            <pc:sldMk cId="3943730830" sldId="311"/>
            <ac:grpSpMk id="5" creationId="{25A4E08B-81E6-43B5-A515-C6965EF501F0}"/>
          </ac:grpSpMkLst>
        </pc:grpChg>
        <pc:grpChg chg="add mod">
          <ac:chgData name="Tommaso Argentini" userId="127591f3-8ceb-468f-ba42-54ce2a9ed3b9" providerId="ADAL" clId="{F36371A0-E7F5-4239-8FE1-C0B6170CC68C}" dt="2017-10-06T16:03:58.961" v="294" actId="1076"/>
          <ac:grpSpMkLst>
            <pc:docMk/>
            <pc:sldMk cId="3943730830" sldId="311"/>
            <ac:grpSpMk id="7" creationId="{5B684DAD-4548-471F-9A8F-6747A49BB1B1}"/>
          </ac:grpSpMkLst>
        </pc:grpChg>
        <pc:grpChg chg="add mod topLvl">
          <ac:chgData name="Tommaso Argentini" userId="127591f3-8ceb-468f-ba42-54ce2a9ed3b9" providerId="ADAL" clId="{F36371A0-E7F5-4239-8FE1-C0B6170CC68C}" dt="2017-10-06T16:03:56.537" v="293"/>
          <ac:grpSpMkLst>
            <pc:docMk/>
            <pc:sldMk cId="3943730830" sldId="311"/>
            <ac:grpSpMk id="14" creationId="{A80AC046-2C34-48FE-B17E-3B1FAEBCCE1B}"/>
          </ac:grpSpMkLst>
        </pc:grpChg>
        <pc:grpChg chg="add mod topLvl">
          <ac:chgData name="Tommaso Argentini" userId="127591f3-8ceb-468f-ba42-54ce2a9ed3b9" providerId="ADAL" clId="{F36371A0-E7F5-4239-8FE1-C0B6170CC68C}" dt="2017-10-06T16:03:56.537" v="293"/>
          <ac:grpSpMkLst>
            <pc:docMk/>
            <pc:sldMk cId="3943730830" sldId="311"/>
            <ac:grpSpMk id="29" creationId="{E41A3211-0CB8-457A-B04D-051A479F9573}"/>
          </ac:grpSpMkLst>
        </pc:grpChg>
        <pc:grpChg chg="add del mod topLvl">
          <ac:chgData name="Tommaso Argentini" userId="127591f3-8ceb-468f-ba42-54ce2a9ed3b9" providerId="ADAL" clId="{F36371A0-E7F5-4239-8FE1-C0B6170CC68C}" dt="2017-10-06T16:03:51.065" v="292" actId="478"/>
          <ac:grpSpMkLst>
            <pc:docMk/>
            <pc:sldMk cId="3943730830" sldId="311"/>
            <ac:grpSpMk id="38" creationId="{B4EE75CA-56D5-4638-BB62-5CFC5A628069}"/>
          </ac:grpSpMkLst>
        </pc:grpChg>
        <pc:picChg chg="del mod">
          <ac:chgData name="Tommaso Argentini" userId="127591f3-8ceb-468f-ba42-54ce2a9ed3b9" providerId="ADAL" clId="{F36371A0-E7F5-4239-8FE1-C0B6170CC68C}" dt="2017-10-06T16:04:08.844" v="299" actId="478"/>
          <ac:picMkLst>
            <pc:docMk/>
            <pc:sldMk cId="3943730830" sldId="311"/>
            <ac:picMk id="89090" creationId="{00000000-0000-0000-0000-000000000000}"/>
          </ac:picMkLst>
        </pc:picChg>
      </pc:sldChg>
      <pc:sldChg chg="add del">
        <pc:chgData name="Tommaso Argentini" userId="127591f3-8ceb-468f-ba42-54ce2a9ed3b9" providerId="ADAL" clId="{F36371A0-E7F5-4239-8FE1-C0B6170CC68C}" dt="2017-10-06T16:10:24.188" v="336" actId="2696"/>
        <pc:sldMkLst>
          <pc:docMk/>
          <pc:sldMk cId="261884662" sldId="330"/>
        </pc:sldMkLst>
      </pc:sldChg>
      <pc:sldChg chg="del">
        <pc:chgData name="Tommaso Argentini" userId="127591f3-8ceb-468f-ba42-54ce2a9ed3b9" providerId="ADAL" clId="{F36371A0-E7F5-4239-8FE1-C0B6170CC68C}" dt="2017-10-06T12:59:33.982" v="26" actId="2696"/>
        <pc:sldMkLst>
          <pc:docMk/>
          <pc:sldMk cId="2654305521" sldId="332"/>
        </pc:sldMkLst>
      </pc:sldChg>
      <pc:sldChg chg="del">
        <pc:chgData name="Tommaso Argentini" userId="127591f3-8ceb-468f-ba42-54ce2a9ed3b9" providerId="ADAL" clId="{F36371A0-E7F5-4239-8FE1-C0B6170CC68C}" dt="2017-10-06T13:00:57.659" v="30" actId="2696"/>
        <pc:sldMkLst>
          <pc:docMk/>
          <pc:sldMk cId="491314814" sldId="334"/>
        </pc:sldMkLst>
      </pc:sldChg>
      <pc:sldChg chg="del">
        <pc:chgData name="Tommaso Argentini" userId="127591f3-8ceb-468f-ba42-54ce2a9ed3b9" providerId="ADAL" clId="{F36371A0-E7F5-4239-8FE1-C0B6170CC68C}" dt="2017-10-06T13:01:24.635" v="31" actId="2696"/>
        <pc:sldMkLst>
          <pc:docMk/>
          <pc:sldMk cId="3919984200" sldId="335"/>
        </pc:sldMkLst>
      </pc:sldChg>
      <pc:sldChg chg="del">
        <pc:chgData name="Tommaso Argentini" userId="127591f3-8ceb-468f-ba42-54ce2a9ed3b9" providerId="ADAL" clId="{F36371A0-E7F5-4239-8FE1-C0B6170CC68C}" dt="2017-10-06T13:01:25.152" v="32" actId="2696"/>
        <pc:sldMkLst>
          <pc:docMk/>
          <pc:sldMk cId="1779072571" sldId="336"/>
        </pc:sldMkLst>
      </pc:sldChg>
      <pc:sldChg chg="del">
        <pc:chgData name="Tommaso Argentini" userId="127591f3-8ceb-468f-ba42-54ce2a9ed3b9" providerId="ADAL" clId="{F36371A0-E7F5-4239-8FE1-C0B6170CC68C}" dt="2017-10-06T13:01:25.785" v="33" actId="2696"/>
        <pc:sldMkLst>
          <pc:docMk/>
          <pc:sldMk cId="550224193" sldId="338"/>
        </pc:sldMkLst>
      </pc:sldChg>
      <pc:sldChg chg="del">
        <pc:chgData name="Tommaso Argentini" userId="127591f3-8ceb-468f-ba42-54ce2a9ed3b9" providerId="ADAL" clId="{F36371A0-E7F5-4239-8FE1-C0B6170CC68C}" dt="2017-10-06T13:01:26.780" v="34" actId="2696"/>
        <pc:sldMkLst>
          <pc:docMk/>
          <pc:sldMk cId="3542441282" sldId="342"/>
        </pc:sldMkLst>
      </pc:sldChg>
      <pc:sldChg chg="del">
        <pc:chgData name="Tommaso Argentini" userId="127591f3-8ceb-468f-ba42-54ce2a9ed3b9" providerId="ADAL" clId="{F36371A0-E7F5-4239-8FE1-C0B6170CC68C}" dt="2017-10-06T13:01:27.898" v="35" actId="2696"/>
        <pc:sldMkLst>
          <pc:docMk/>
          <pc:sldMk cId="134735415" sldId="344"/>
        </pc:sldMkLst>
      </pc:sldChg>
      <pc:sldChg chg="add del">
        <pc:chgData name="Tommaso Argentini" userId="127591f3-8ceb-468f-ba42-54ce2a9ed3b9" providerId="ADAL" clId="{F36371A0-E7F5-4239-8FE1-C0B6170CC68C}" dt="2017-10-06T16:10:42.344" v="340" actId="2696"/>
        <pc:sldMkLst>
          <pc:docMk/>
          <pc:sldMk cId="4247544340" sldId="346"/>
        </pc:sldMkLst>
      </pc:sldChg>
      <pc:sldChg chg="del">
        <pc:chgData name="Tommaso Argentini" userId="127591f3-8ceb-468f-ba42-54ce2a9ed3b9" providerId="ADAL" clId="{F36371A0-E7F5-4239-8FE1-C0B6170CC68C}" dt="2017-10-06T13:01:40.154" v="39" actId="2696"/>
        <pc:sldMkLst>
          <pc:docMk/>
          <pc:sldMk cId="1089075986" sldId="347"/>
        </pc:sldMkLst>
      </pc:sldChg>
      <pc:sldChg chg="del">
        <pc:chgData name="Tommaso Argentini" userId="127591f3-8ceb-468f-ba42-54ce2a9ed3b9" providerId="ADAL" clId="{F36371A0-E7F5-4239-8FE1-C0B6170CC68C}" dt="2017-10-06T13:00:15.341" v="27" actId="2696"/>
        <pc:sldMkLst>
          <pc:docMk/>
          <pc:sldMk cId="2015565043" sldId="352"/>
        </pc:sldMkLst>
      </pc:sldChg>
      <pc:sldChg chg="del">
        <pc:chgData name="Tommaso Argentini" userId="127591f3-8ceb-468f-ba42-54ce2a9ed3b9" providerId="ADAL" clId="{F36371A0-E7F5-4239-8FE1-C0B6170CC68C}" dt="2017-10-06T13:00:41.340" v="29" actId="2696"/>
        <pc:sldMkLst>
          <pc:docMk/>
          <pc:sldMk cId="3117476561" sldId="354"/>
        </pc:sldMkLst>
      </pc:sldChg>
      <pc:sldChg chg="addSp delSp modSp">
        <pc:chgData name="Tommaso Argentini" userId="127591f3-8ceb-468f-ba42-54ce2a9ed3b9" providerId="ADAL" clId="{F36371A0-E7F5-4239-8FE1-C0B6170CC68C}" dt="2017-10-06T16:10:21.834" v="335" actId="478"/>
        <pc:sldMkLst>
          <pc:docMk/>
          <pc:sldMk cId="2332707310" sldId="355"/>
        </pc:sldMkLst>
        <pc:spChg chg="add del">
          <ac:chgData name="Tommaso Argentini" userId="127591f3-8ceb-468f-ba42-54ce2a9ed3b9" providerId="ADAL" clId="{F36371A0-E7F5-4239-8FE1-C0B6170CC68C}" dt="2017-10-06T16:10:20.844" v="333" actId="478"/>
          <ac:spMkLst>
            <pc:docMk/>
            <pc:sldMk cId="2332707310" sldId="355"/>
            <ac:spMk id="4" creationId="{00000000-0000-0000-0000-000000000000}"/>
          </ac:spMkLst>
        </pc:spChg>
        <pc:spChg chg="add del">
          <ac:chgData name="Tommaso Argentini" userId="127591f3-8ceb-468f-ba42-54ce2a9ed3b9" providerId="ADAL" clId="{F36371A0-E7F5-4239-8FE1-C0B6170CC68C}" dt="2017-10-06T16:10:21.834" v="335" actId="478"/>
          <ac:spMkLst>
            <pc:docMk/>
            <pc:sldMk cId="2332707310" sldId="355"/>
            <ac:spMk id="5" creationId="{00000000-0000-0000-0000-000000000000}"/>
          </ac:spMkLst>
        </pc:spChg>
        <pc:spChg chg="add del mod">
          <ac:chgData name="Tommaso Argentini" userId="127591f3-8ceb-468f-ba42-54ce2a9ed3b9" providerId="ADAL" clId="{F36371A0-E7F5-4239-8FE1-C0B6170CC68C}" dt="2017-10-06T16:10:20.489" v="332" actId="1076"/>
          <ac:spMkLst>
            <pc:docMk/>
            <pc:sldMk cId="2332707310" sldId="355"/>
            <ac:spMk id="7" creationId="{00000000-0000-0000-0000-000000000000}"/>
          </ac:spMkLst>
        </pc:spChg>
        <pc:spChg chg="add del mod">
          <ac:chgData name="Tommaso Argentini" userId="127591f3-8ceb-468f-ba42-54ce2a9ed3b9" providerId="ADAL" clId="{F36371A0-E7F5-4239-8FE1-C0B6170CC68C}" dt="2017-10-06T16:10:20.844" v="333" actId="478"/>
          <ac:spMkLst>
            <pc:docMk/>
            <pc:sldMk cId="2332707310" sldId="355"/>
            <ac:spMk id="10" creationId="{11182C49-0006-49CE-A836-8F84551C6EC9}"/>
          </ac:spMkLst>
        </pc:spChg>
        <pc:graphicFrameChg chg="add del">
          <ac:chgData name="Tommaso Argentini" userId="127591f3-8ceb-468f-ba42-54ce2a9ed3b9" providerId="ADAL" clId="{F36371A0-E7F5-4239-8FE1-C0B6170CC68C}" dt="2017-10-06T16:10:21.386" v="334" actId="478"/>
          <ac:graphicFrameMkLst>
            <pc:docMk/>
            <pc:sldMk cId="2332707310" sldId="355"/>
            <ac:graphicFrameMk id="2" creationId="{00000000-0000-0000-0000-000000000000}"/>
          </ac:graphicFrameMkLst>
        </pc:graphicFrameChg>
        <pc:picChg chg="mod">
          <ac:chgData name="Tommaso Argentini" userId="127591f3-8ceb-468f-ba42-54ce2a9ed3b9" providerId="ADAL" clId="{F36371A0-E7F5-4239-8FE1-C0B6170CC68C}" dt="2017-10-06T16:10:19.004" v="330" actId="1076"/>
          <ac:picMkLst>
            <pc:docMk/>
            <pc:sldMk cId="2332707310" sldId="355"/>
            <ac:picMk id="8" creationId="{00000000-0000-0000-0000-000000000000}"/>
          </ac:picMkLst>
        </pc:picChg>
      </pc:sldChg>
      <pc:sldChg chg="add del">
        <pc:chgData name="Tommaso Argentini" userId="127591f3-8ceb-468f-ba42-54ce2a9ed3b9" providerId="ADAL" clId="{F36371A0-E7F5-4239-8FE1-C0B6170CC68C}" dt="2017-10-06T16:09:49.098" v="319" actId="2696"/>
        <pc:sldMkLst>
          <pc:docMk/>
          <pc:sldMk cId="3206875859" sldId="357"/>
        </pc:sldMkLst>
      </pc:sldChg>
      <pc:sldChg chg="add del">
        <pc:chgData name="Tommaso Argentini" userId="127591f3-8ceb-468f-ba42-54ce2a9ed3b9" providerId="ADAL" clId="{F36371A0-E7F5-4239-8FE1-C0B6170CC68C}" dt="2017-10-06T16:10:12.107" v="320" actId="2696"/>
        <pc:sldMkLst>
          <pc:docMk/>
          <pc:sldMk cId="2597794907" sldId="360"/>
        </pc:sldMkLst>
      </pc:sldChg>
      <pc:sldChg chg="del">
        <pc:chgData name="Tommaso Argentini" userId="127591f3-8ceb-468f-ba42-54ce2a9ed3b9" providerId="ADAL" clId="{F36371A0-E7F5-4239-8FE1-C0B6170CC68C}" dt="2017-10-06T16:01:27.452" v="279" actId="2696"/>
        <pc:sldMkLst>
          <pc:docMk/>
          <pc:sldMk cId="0" sldId="369"/>
        </pc:sldMkLst>
      </pc:sldChg>
      <pc:sldChg chg="del">
        <pc:chgData name="Tommaso Argentini" userId="127591f3-8ceb-468f-ba42-54ce2a9ed3b9" providerId="ADAL" clId="{F36371A0-E7F5-4239-8FE1-C0B6170CC68C}" dt="2017-10-06T16:01:28.477" v="280" actId="2696"/>
        <pc:sldMkLst>
          <pc:docMk/>
          <pc:sldMk cId="0" sldId="371"/>
        </pc:sldMkLst>
      </pc:sldChg>
      <pc:sldChg chg="modSp">
        <pc:chgData name="Tommaso Argentini" userId="127591f3-8ceb-468f-ba42-54ce2a9ed3b9" providerId="ADAL" clId="{F36371A0-E7F5-4239-8FE1-C0B6170CC68C}" dt="2017-10-06T15:30:25.341" v="242" actId="27636"/>
        <pc:sldMkLst>
          <pc:docMk/>
          <pc:sldMk cId="2892653730" sldId="372"/>
        </pc:sldMkLst>
        <pc:spChg chg="mod">
          <ac:chgData name="Tommaso Argentini" userId="127591f3-8ceb-468f-ba42-54ce2a9ed3b9" providerId="ADAL" clId="{F36371A0-E7F5-4239-8FE1-C0B6170CC68C}" dt="2017-10-06T15:30:25.341" v="242" actId="27636"/>
          <ac:spMkLst>
            <pc:docMk/>
            <pc:sldMk cId="2892653730" sldId="372"/>
            <ac:spMk id="2" creationId="{00000000-0000-0000-0000-000000000000}"/>
          </ac:spMkLst>
        </pc:spChg>
      </pc:sldChg>
      <pc:sldChg chg="del">
        <pc:chgData name="Tommaso Argentini" userId="127591f3-8ceb-468f-ba42-54ce2a9ed3b9" providerId="ADAL" clId="{F36371A0-E7F5-4239-8FE1-C0B6170CC68C}" dt="2017-10-06T16:06:30.670" v="300" actId="2696"/>
        <pc:sldMkLst>
          <pc:docMk/>
          <pc:sldMk cId="422005306" sldId="373"/>
        </pc:sldMkLst>
      </pc:sldChg>
      <pc:sldChg chg="del">
        <pc:chgData name="Tommaso Argentini" userId="127591f3-8ceb-468f-ba42-54ce2a9ed3b9" providerId="ADAL" clId="{F36371A0-E7F5-4239-8FE1-C0B6170CC68C}" dt="2017-10-06T12:59:32.654" v="25" actId="2696"/>
        <pc:sldMkLst>
          <pc:docMk/>
          <pc:sldMk cId="3397269567" sldId="374"/>
        </pc:sldMkLst>
      </pc:sldChg>
      <pc:sldChg chg="del">
        <pc:chgData name="Tommaso Argentini" userId="127591f3-8ceb-468f-ba42-54ce2a9ed3b9" providerId="ADAL" clId="{F36371A0-E7F5-4239-8FE1-C0B6170CC68C}" dt="2017-10-06T13:01:39.533" v="38" actId="2696"/>
        <pc:sldMkLst>
          <pc:docMk/>
          <pc:sldMk cId="4003478758" sldId="390"/>
        </pc:sldMkLst>
      </pc:sldChg>
      <pc:sldChg chg="del">
        <pc:chgData name="Tommaso Argentini" userId="127591f3-8ceb-468f-ba42-54ce2a9ed3b9" providerId="ADAL" clId="{F36371A0-E7F5-4239-8FE1-C0B6170CC68C}" dt="2017-10-06T16:01:29.269" v="281" actId="2696"/>
        <pc:sldMkLst>
          <pc:docMk/>
          <pc:sldMk cId="752981959" sldId="391"/>
        </pc:sldMkLst>
      </pc:sldChg>
      <pc:sldChg chg="del">
        <pc:chgData name="Tommaso Argentini" userId="127591f3-8ceb-468f-ba42-54ce2a9ed3b9" providerId="ADAL" clId="{F36371A0-E7F5-4239-8FE1-C0B6170CC68C}" dt="2017-10-06T12:58:30.140" v="6" actId="2696"/>
        <pc:sldMkLst>
          <pc:docMk/>
          <pc:sldMk cId="1152556524" sldId="393"/>
        </pc:sldMkLst>
      </pc:sldChg>
      <pc:sldChg chg="del">
        <pc:chgData name="Tommaso Argentini" userId="127591f3-8ceb-468f-ba42-54ce2a9ed3b9" providerId="ADAL" clId="{F36371A0-E7F5-4239-8FE1-C0B6170CC68C}" dt="2017-10-06T12:58:31.306" v="8" actId="2696"/>
        <pc:sldMkLst>
          <pc:docMk/>
          <pc:sldMk cId="28379556" sldId="394"/>
        </pc:sldMkLst>
      </pc:sldChg>
      <pc:sldChg chg="del">
        <pc:chgData name="Tommaso Argentini" userId="127591f3-8ceb-468f-ba42-54ce2a9ed3b9" providerId="ADAL" clId="{F36371A0-E7F5-4239-8FE1-C0B6170CC68C}" dt="2017-10-06T12:58:31.841" v="9" actId="2696"/>
        <pc:sldMkLst>
          <pc:docMk/>
          <pc:sldMk cId="2126354857" sldId="395"/>
        </pc:sldMkLst>
      </pc:sldChg>
      <pc:sldChg chg="del">
        <pc:chgData name="Tommaso Argentini" userId="127591f3-8ceb-468f-ba42-54ce2a9ed3b9" providerId="ADAL" clId="{F36371A0-E7F5-4239-8FE1-C0B6170CC68C}" dt="2017-10-06T12:58:32.208" v="10" actId="2696"/>
        <pc:sldMkLst>
          <pc:docMk/>
          <pc:sldMk cId="2645622692" sldId="396"/>
        </pc:sldMkLst>
      </pc:sldChg>
      <pc:sldChg chg="del">
        <pc:chgData name="Tommaso Argentini" userId="127591f3-8ceb-468f-ba42-54ce2a9ed3b9" providerId="ADAL" clId="{F36371A0-E7F5-4239-8FE1-C0B6170CC68C}" dt="2017-10-06T12:58:32.930" v="11" actId="2696"/>
        <pc:sldMkLst>
          <pc:docMk/>
          <pc:sldMk cId="3371285717" sldId="397"/>
        </pc:sldMkLst>
      </pc:sldChg>
      <pc:sldChg chg="del">
        <pc:chgData name="Tommaso Argentini" userId="127591f3-8ceb-468f-ba42-54ce2a9ed3b9" providerId="ADAL" clId="{F36371A0-E7F5-4239-8FE1-C0B6170CC68C}" dt="2017-10-06T12:58:33.321" v="12" actId="2696"/>
        <pc:sldMkLst>
          <pc:docMk/>
          <pc:sldMk cId="3546599044" sldId="398"/>
        </pc:sldMkLst>
      </pc:sldChg>
      <pc:sldChg chg="del">
        <pc:chgData name="Tommaso Argentini" userId="127591f3-8ceb-468f-ba42-54ce2a9ed3b9" providerId="ADAL" clId="{F36371A0-E7F5-4239-8FE1-C0B6170CC68C}" dt="2017-10-06T12:58:33.613" v="13" actId="2696"/>
        <pc:sldMkLst>
          <pc:docMk/>
          <pc:sldMk cId="2969372728" sldId="399"/>
        </pc:sldMkLst>
      </pc:sldChg>
      <pc:sldChg chg="del">
        <pc:chgData name="Tommaso Argentini" userId="127591f3-8ceb-468f-ba42-54ce2a9ed3b9" providerId="ADAL" clId="{F36371A0-E7F5-4239-8FE1-C0B6170CC68C}" dt="2017-10-06T12:58:33.842" v="14" actId="2696"/>
        <pc:sldMkLst>
          <pc:docMk/>
          <pc:sldMk cId="2763343594" sldId="400"/>
        </pc:sldMkLst>
      </pc:sldChg>
      <pc:sldChg chg="del">
        <pc:chgData name="Tommaso Argentini" userId="127591f3-8ceb-468f-ba42-54ce2a9ed3b9" providerId="ADAL" clId="{F36371A0-E7F5-4239-8FE1-C0B6170CC68C}" dt="2017-10-06T12:58:34.045" v="15" actId="2696"/>
        <pc:sldMkLst>
          <pc:docMk/>
          <pc:sldMk cId="3260318848" sldId="401"/>
        </pc:sldMkLst>
      </pc:sldChg>
      <pc:sldChg chg="del">
        <pc:chgData name="Tommaso Argentini" userId="127591f3-8ceb-468f-ba42-54ce2a9ed3b9" providerId="ADAL" clId="{F36371A0-E7F5-4239-8FE1-C0B6170CC68C}" dt="2017-10-06T12:58:34.562" v="16" actId="2696"/>
        <pc:sldMkLst>
          <pc:docMk/>
          <pc:sldMk cId="3544075280" sldId="402"/>
        </pc:sldMkLst>
      </pc:sldChg>
      <pc:sldChg chg="del">
        <pc:chgData name="Tommaso Argentini" userId="127591f3-8ceb-468f-ba42-54ce2a9ed3b9" providerId="ADAL" clId="{F36371A0-E7F5-4239-8FE1-C0B6170CC68C}" dt="2017-10-06T12:58:34.959" v="18" actId="2696"/>
        <pc:sldMkLst>
          <pc:docMk/>
          <pc:sldMk cId="3556711279" sldId="403"/>
        </pc:sldMkLst>
      </pc:sldChg>
      <pc:sldChg chg="del">
        <pc:chgData name="Tommaso Argentini" userId="127591f3-8ceb-468f-ba42-54ce2a9ed3b9" providerId="ADAL" clId="{F36371A0-E7F5-4239-8FE1-C0B6170CC68C}" dt="2017-10-06T12:58:35.155" v="19" actId="2696"/>
        <pc:sldMkLst>
          <pc:docMk/>
          <pc:sldMk cId="3516015358" sldId="404"/>
        </pc:sldMkLst>
      </pc:sldChg>
      <pc:sldChg chg="del">
        <pc:chgData name="Tommaso Argentini" userId="127591f3-8ceb-468f-ba42-54ce2a9ed3b9" providerId="ADAL" clId="{F36371A0-E7F5-4239-8FE1-C0B6170CC68C}" dt="2017-10-06T12:58:35.335" v="20" actId="2696"/>
        <pc:sldMkLst>
          <pc:docMk/>
          <pc:sldMk cId="3329041010" sldId="405"/>
        </pc:sldMkLst>
      </pc:sldChg>
      <pc:sldChg chg="del">
        <pc:chgData name="Tommaso Argentini" userId="127591f3-8ceb-468f-ba42-54ce2a9ed3b9" providerId="ADAL" clId="{F36371A0-E7F5-4239-8FE1-C0B6170CC68C}" dt="2017-10-06T12:58:35.537" v="21" actId="2696"/>
        <pc:sldMkLst>
          <pc:docMk/>
          <pc:sldMk cId="4061889168" sldId="406"/>
        </pc:sldMkLst>
      </pc:sldChg>
      <pc:sldChg chg="del">
        <pc:chgData name="Tommaso Argentini" userId="127591f3-8ceb-468f-ba42-54ce2a9ed3b9" providerId="ADAL" clId="{F36371A0-E7F5-4239-8FE1-C0B6170CC68C}" dt="2017-10-06T12:58:30.614" v="7" actId="2696"/>
        <pc:sldMkLst>
          <pc:docMk/>
          <pc:sldMk cId="2973529318" sldId="423"/>
        </pc:sldMkLst>
      </pc:sldChg>
      <pc:sldChg chg="del">
        <pc:chgData name="Tommaso Argentini" userId="127591f3-8ceb-468f-ba42-54ce2a9ed3b9" providerId="ADAL" clId="{F36371A0-E7F5-4239-8FE1-C0B6170CC68C}" dt="2017-10-06T12:58:26.733" v="3" actId="2696"/>
        <pc:sldMkLst>
          <pc:docMk/>
          <pc:sldMk cId="1416625857" sldId="424"/>
        </pc:sldMkLst>
      </pc:sldChg>
      <pc:sldChg chg="del">
        <pc:chgData name="Tommaso Argentini" userId="127591f3-8ceb-468f-ba42-54ce2a9ed3b9" providerId="ADAL" clId="{F36371A0-E7F5-4239-8FE1-C0B6170CC68C}" dt="2017-10-06T12:58:34.741" v="17" actId="2696"/>
        <pc:sldMkLst>
          <pc:docMk/>
          <pc:sldMk cId="285147304" sldId="425"/>
        </pc:sldMkLst>
      </pc:sldChg>
      <pc:sldChg chg="del">
        <pc:chgData name="Tommaso Argentini" userId="127591f3-8ceb-468f-ba42-54ce2a9ed3b9" providerId="ADAL" clId="{F36371A0-E7F5-4239-8FE1-C0B6170CC68C}" dt="2017-10-06T12:58:27.803" v="4" actId="2696"/>
        <pc:sldMkLst>
          <pc:docMk/>
          <pc:sldMk cId="788204551" sldId="435"/>
        </pc:sldMkLst>
      </pc:sldChg>
      <pc:sldChg chg="del">
        <pc:chgData name="Tommaso Argentini" userId="127591f3-8ceb-468f-ba42-54ce2a9ed3b9" providerId="ADAL" clId="{F36371A0-E7F5-4239-8FE1-C0B6170CC68C}" dt="2017-10-06T12:58:36.672" v="23" actId="2696"/>
        <pc:sldMkLst>
          <pc:docMk/>
          <pc:sldMk cId="1335987302" sldId="441"/>
        </pc:sldMkLst>
      </pc:sldChg>
      <pc:sldChg chg="del">
        <pc:chgData name="Tommaso Argentini" userId="127591f3-8ceb-468f-ba42-54ce2a9ed3b9" providerId="ADAL" clId="{F36371A0-E7F5-4239-8FE1-C0B6170CC68C}" dt="2017-10-06T12:58:36.878" v="24" actId="2696"/>
        <pc:sldMkLst>
          <pc:docMk/>
          <pc:sldMk cId="3243320951" sldId="442"/>
        </pc:sldMkLst>
      </pc:sldChg>
      <pc:sldChg chg="del">
        <pc:chgData name="Tommaso Argentini" userId="127591f3-8ceb-468f-ba42-54ce2a9ed3b9" providerId="ADAL" clId="{F36371A0-E7F5-4239-8FE1-C0B6170CC68C}" dt="2017-10-06T13:01:37.726" v="36" actId="2696"/>
        <pc:sldMkLst>
          <pc:docMk/>
          <pc:sldMk cId="3740424411" sldId="445"/>
        </pc:sldMkLst>
      </pc:sldChg>
      <pc:sldChg chg="del">
        <pc:chgData name="Tommaso Argentini" userId="127591f3-8ceb-468f-ba42-54ce2a9ed3b9" providerId="ADAL" clId="{F36371A0-E7F5-4239-8FE1-C0B6170CC68C}" dt="2017-10-06T13:01:39.019" v="37" actId="2696"/>
        <pc:sldMkLst>
          <pc:docMk/>
          <pc:sldMk cId="3913560548" sldId="446"/>
        </pc:sldMkLst>
      </pc:sldChg>
      <pc:sldChg chg="del">
        <pc:chgData name="Tommaso Argentini" userId="127591f3-8ceb-468f-ba42-54ce2a9ed3b9" providerId="ADAL" clId="{F36371A0-E7F5-4239-8FE1-C0B6170CC68C}" dt="2017-10-06T12:58:35.704" v="22" actId="2696"/>
        <pc:sldMkLst>
          <pc:docMk/>
          <pc:sldMk cId="111660791" sldId="448"/>
        </pc:sldMkLst>
      </pc:sldChg>
      <pc:sldChg chg="del">
        <pc:chgData name="Tommaso Argentini" userId="127591f3-8ceb-468f-ba42-54ce2a9ed3b9" providerId="ADAL" clId="{F36371A0-E7F5-4239-8FE1-C0B6170CC68C}" dt="2017-10-06T12:57:51.444" v="0" actId="2696"/>
        <pc:sldMkLst>
          <pc:docMk/>
          <pc:sldMk cId="644258754" sldId="449"/>
        </pc:sldMkLst>
      </pc:sldChg>
      <pc:sldChg chg="del">
        <pc:chgData name="Tommaso Argentini" userId="127591f3-8ceb-468f-ba42-54ce2a9ed3b9" providerId="ADAL" clId="{F36371A0-E7F5-4239-8FE1-C0B6170CC68C}" dt="2017-10-06T12:57:52.258" v="1" actId="2696"/>
        <pc:sldMkLst>
          <pc:docMk/>
          <pc:sldMk cId="632469492" sldId="451"/>
        </pc:sldMkLst>
      </pc:sldChg>
      <pc:sldChg chg="del">
        <pc:chgData name="Tommaso Argentini" userId="127591f3-8ceb-468f-ba42-54ce2a9ed3b9" providerId="ADAL" clId="{F36371A0-E7F5-4239-8FE1-C0B6170CC68C}" dt="2017-10-06T12:57:54.315" v="2" actId="2696"/>
        <pc:sldMkLst>
          <pc:docMk/>
          <pc:sldMk cId="790214574" sldId="452"/>
        </pc:sldMkLst>
      </pc:sldChg>
      <pc:sldChg chg="modSp ord">
        <pc:chgData name="Tommaso Argentini" userId="127591f3-8ceb-468f-ba42-54ce2a9ed3b9" providerId="ADAL" clId="{F36371A0-E7F5-4239-8FE1-C0B6170CC68C}" dt="2017-10-06T15:30:07.479" v="233"/>
        <pc:sldMkLst>
          <pc:docMk/>
          <pc:sldMk cId="3345262358" sldId="453"/>
        </pc:sldMkLst>
        <pc:picChg chg="mod">
          <ac:chgData name="Tommaso Argentini" userId="127591f3-8ceb-468f-ba42-54ce2a9ed3b9" providerId="ADAL" clId="{F36371A0-E7F5-4239-8FE1-C0B6170CC68C}" dt="2017-10-06T15:29:30.193" v="231"/>
          <ac:picMkLst>
            <pc:docMk/>
            <pc:sldMk cId="3345262358" sldId="453"/>
            <ac:picMk id="6" creationId="{00000000-0000-0000-0000-000000000000}"/>
          </ac:picMkLst>
        </pc:picChg>
      </pc:sldChg>
      <pc:sldChg chg="ord">
        <pc:chgData name="Tommaso Argentini" userId="127591f3-8ceb-468f-ba42-54ce2a9ed3b9" providerId="ADAL" clId="{F36371A0-E7F5-4239-8FE1-C0B6170CC68C}" dt="2017-10-06T15:30:07.479" v="233"/>
        <pc:sldMkLst>
          <pc:docMk/>
          <pc:sldMk cId="1627812357" sldId="454"/>
        </pc:sldMkLst>
      </pc:sldChg>
      <pc:sldChg chg="addSp delSp modSp del ord modAnim">
        <pc:chgData name="Tommaso Argentini" userId="127591f3-8ceb-468f-ba42-54ce2a9ed3b9" providerId="ADAL" clId="{F36371A0-E7F5-4239-8FE1-C0B6170CC68C}" dt="2017-10-06T15:40:51.972" v="269" actId="2696"/>
        <pc:sldMkLst>
          <pc:docMk/>
          <pc:sldMk cId="2215418970" sldId="455"/>
        </pc:sldMkLst>
        <pc:spChg chg="mod">
          <ac:chgData name="Tommaso Argentini" userId="127591f3-8ceb-468f-ba42-54ce2a9ed3b9" providerId="ADAL" clId="{F36371A0-E7F5-4239-8FE1-C0B6170CC68C}" dt="2017-10-06T14:28:52.755" v="73" actId="1076"/>
          <ac:spMkLst>
            <pc:docMk/>
            <pc:sldMk cId="2215418970" sldId="455"/>
            <ac:spMk id="12" creationId="{00000000-0000-0000-0000-000000000000}"/>
          </ac:spMkLst>
        </pc:sp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4" creationId="{81F3E15A-054B-4E2F-9A96-B67317A989A7}"/>
          </ac:picMkLst>
        </pc:picChg>
        <pc:picChg chg="add mod ord">
          <ac:chgData name="Tommaso Argentini" userId="127591f3-8ceb-468f-ba42-54ce2a9ed3b9" providerId="ADAL" clId="{F36371A0-E7F5-4239-8FE1-C0B6170CC68C}" dt="2017-10-06T15:23:33.562" v="198" actId="167"/>
          <ac:picMkLst>
            <pc:docMk/>
            <pc:sldMk cId="2215418970" sldId="455"/>
            <ac:picMk id="5" creationId="{D97249ED-216C-4D53-A714-4DFE663DDDAB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6" creationId="{9C073172-8CC6-4ADB-B6F9-26C5DDA271EC}"/>
          </ac:picMkLst>
        </pc:picChg>
        <pc:picChg chg="add mod ord">
          <ac:chgData name="Tommaso Argentini" userId="127591f3-8ceb-468f-ba42-54ce2a9ed3b9" providerId="ADAL" clId="{F36371A0-E7F5-4239-8FE1-C0B6170CC68C}" dt="2017-10-06T15:23:51.338" v="199" actId="167"/>
          <ac:picMkLst>
            <pc:docMk/>
            <pc:sldMk cId="2215418970" sldId="455"/>
            <ac:picMk id="7" creationId="{54C7D982-31B3-49D8-8275-C3F364F89797}"/>
          </ac:picMkLst>
        </pc:picChg>
        <pc:picChg chg="add del mod">
          <ac:chgData name="Tommaso Argentini" userId="127591f3-8ceb-468f-ba42-54ce2a9ed3b9" providerId="ADAL" clId="{F36371A0-E7F5-4239-8FE1-C0B6170CC68C}" dt="2017-10-06T14:32:33.946" v="99" actId="478"/>
          <ac:picMkLst>
            <pc:docMk/>
            <pc:sldMk cId="2215418970" sldId="455"/>
            <ac:picMk id="8" creationId="{1577F1A7-E950-4D64-B273-8827A4D260B6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9" creationId="{B82AC8D7-4157-457E-93B9-11AC0132CEBA}"/>
          </ac:picMkLst>
        </pc:picChg>
        <pc:picChg chg="del mod">
          <ac:chgData name="Tommaso Argentini" userId="127591f3-8ceb-468f-ba42-54ce2a9ed3b9" providerId="ADAL" clId="{F36371A0-E7F5-4239-8FE1-C0B6170CC68C}" dt="2017-10-06T14:28:43.628" v="70" actId="478"/>
          <ac:picMkLst>
            <pc:docMk/>
            <pc:sldMk cId="2215418970" sldId="455"/>
            <ac:picMk id="10" creationId="{00000000-0000-0000-0000-000000000000}"/>
          </ac:picMkLst>
        </pc:picChg>
        <pc:picChg chg="del mod">
          <ac:chgData name="Tommaso Argentini" userId="127591f3-8ceb-468f-ba42-54ce2a9ed3b9" providerId="ADAL" clId="{F36371A0-E7F5-4239-8FE1-C0B6170CC68C}" dt="2017-10-06T14:28:44.763" v="71" actId="478"/>
          <ac:picMkLst>
            <pc:docMk/>
            <pc:sldMk cId="2215418970" sldId="455"/>
            <ac:picMk id="11" creationId="{00000000-0000-0000-0000-000000000000}"/>
          </ac:picMkLst>
        </pc:picChg>
        <pc:picChg chg="add del mod">
          <ac:chgData name="Tommaso Argentini" userId="127591f3-8ceb-468f-ba42-54ce2a9ed3b9" providerId="ADAL" clId="{F36371A0-E7F5-4239-8FE1-C0B6170CC68C}" dt="2017-10-06T15:18:11.898" v="168" actId="478"/>
          <ac:picMkLst>
            <pc:docMk/>
            <pc:sldMk cId="2215418970" sldId="455"/>
            <ac:picMk id="13" creationId="{3FA4EA41-C6F6-4208-BE80-4BA48F0911A5}"/>
          </ac:picMkLst>
        </pc:picChg>
        <pc:picChg chg="add del">
          <ac:chgData name="Tommaso Argentini" userId="127591f3-8ceb-468f-ba42-54ce2a9ed3b9" providerId="ADAL" clId="{F36371A0-E7F5-4239-8FE1-C0B6170CC68C}" dt="2017-10-06T15:18:50.394" v="170" actId="478"/>
          <ac:picMkLst>
            <pc:docMk/>
            <pc:sldMk cId="2215418970" sldId="455"/>
            <ac:picMk id="14" creationId="{58A71710-4E4D-4DA8-9473-B30A444F8228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15" creationId="{6D944650-7E60-49EB-BD16-F168E98FC342}"/>
          </ac:picMkLst>
        </pc:picChg>
        <pc:picChg chg="add del mod">
          <ac:chgData name="Tommaso Argentini" userId="127591f3-8ceb-468f-ba42-54ce2a9ed3b9" providerId="ADAL" clId="{F36371A0-E7F5-4239-8FE1-C0B6170CC68C}" dt="2017-10-06T15:20:08.746" v="180" actId="478"/>
          <ac:picMkLst>
            <pc:docMk/>
            <pc:sldMk cId="2215418970" sldId="455"/>
            <ac:picMk id="16" creationId="{F9B94ABC-63F4-47BB-A481-AF0830BCBA52}"/>
          </ac:picMkLst>
        </pc:picChg>
        <pc:picChg chg="add mod">
          <ac:chgData name="Tommaso Argentini" userId="127591f3-8ceb-468f-ba42-54ce2a9ed3b9" providerId="ADAL" clId="{F36371A0-E7F5-4239-8FE1-C0B6170CC68C}" dt="2017-10-06T15:22:58.884" v="196"/>
          <ac:picMkLst>
            <pc:docMk/>
            <pc:sldMk cId="2215418970" sldId="455"/>
            <ac:picMk id="17" creationId="{4503C33C-D599-4A39-91B9-2E0CC4AC53B3}"/>
          </ac:picMkLst>
        </pc:picChg>
      </pc:sldChg>
      <pc:sldChg chg="add del ord">
        <pc:chgData name="Tommaso Argentini" userId="127591f3-8ceb-468f-ba42-54ce2a9ed3b9" providerId="ADAL" clId="{F36371A0-E7F5-4239-8FE1-C0B6170CC68C}" dt="2017-10-06T15:30:07.479" v="233"/>
        <pc:sldMkLst>
          <pc:docMk/>
          <pc:sldMk cId="3660862403" sldId="456"/>
        </pc:sldMkLst>
      </pc:sldChg>
      <pc:sldChg chg="add del">
        <pc:chgData name="Tommaso Argentini" userId="127591f3-8ceb-468f-ba42-54ce2a9ed3b9" providerId="ADAL" clId="{F36371A0-E7F5-4239-8FE1-C0B6170CC68C}" dt="2017-10-06T13:01:57.626" v="44" actId="2696"/>
        <pc:sldMkLst>
          <pc:docMk/>
          <pc:sldMk cId="3936857115" sldId="457"/>
        </pc:sldMkLst>
      </pc:sldChg>
      <pc:sldChg chg="del">
        <pc:chgData name="Tommaso Argentini" userId="127591f3-8ceb-468f-ba42-54ce2a9ed3b9" providerId="ADAL" clId="{F36371A0-E7F5-4239-8FE1-C0B6170CC68C}" dt="2017-10-06T13:01:58.184" v="45" actId="2696"/>
        <pc:sldMkLst>
          <pc:docMk/>
          <pc:sldMk cId="4027919870" sldId="458"/>
        </pc:sldMkLst>
      </pc:sldChg>
      <pc:sldChg chg="del">
        <pc:chgData name="Tommaso Argentini" userId="127591f3-8ceb-468f-ba42-54ce2a9ed3b9" providerId="ADAL" clId="{F36371A0-E7F5-4239-8FE1-C0B6170CC68C}" dt="2017-10-06T12:58:29.559" v="5" actId="2696"/>
        <pc:sldMkLst>
          <pc:docMk/>
          <pc:sldMk cId="174787859" sldId="459"/>
        </pc:sldMkLst>
      </pc:sldChg>
      <pc:sldChg chg="del">
        <pc:chgData name="Tommaso Argentini" userId="127591f3-8ceb-468f-ba42-54ce2a9ed3b9" providerId="ADAL" clId="{F36371A0-E7F5-4239-8FE1-C0B6170CC68C}" dt="2017-10-06T13:01:59.721" v="47" actId="2696"/>
        <pc:sldMkLst>
          <pc:docMk/>
          <pc:sldMk cId="3192134722" sldId="460"/>
        </pc:sldMkLst>
      </pc:sldChg>
      <pc:sldChg chg="del">
        <pc:chgData name="Tommaso Argentini" userId="127591f3-8ceb-468f-ba42-54ce2a9ed3b9" providerId="ADAL" clId="{F36371A0-E7F5-4239-8FE1-C0B6170CC68C}" dt="2017-10-06T13:02:00.296" v="48" actId="2696"/>
        <pc:sldMkLst>
          <pc:docMk/>
          <pc:sldMk cId="3846504883" sldId="461"/>
        </pc:sldMkLst>
      </pc:sldChg>
      <pc:sldChg chg="add del">
        <pc:chgData name="Tommaso Argentini" userId="127591f3-8ceb-468f-ba42-54ce2a9ed3b9" providerId="ADAL" clId="{F36371A0-E7F5-4239-8FE1-C0B6170CC68C}" dt="2017-10-06T16:10:40.905" v="339" actId="2696"/>
        <pc:sldMkLst>
          <pc:docMk/>
          <pc:sldMk cId="2944496862" sldId="462"/>
        </pc:sldMkLst>
      </pc:sldChg>
      <pc:sldChg chg="add del">
        <pc:chgData name="Tommaso Argentini" userId="127591f3-8ceb-468f-ba42-54ce2a9ed3b9" providerId="ADAL" clId="{F36371A0-E7F5-4239-8FE1-C0B6170CC68C}" dt="2017-10-06T16:10:40.036" v="338" actId="2696"/>
        <pc:sldMkLst>
          <pc:docMk/>
          <pc:sldMk cId="2959723501" sldId="463"/>
        </pc:sldMkLst>
      </pc:sldChg>
      <pc:sldChg chg="add del">
        <pc:chgData name="Tommaso Argentini" userId="127591f3-8ceb-468f-ba42-54ce2a9ed3b9" providerId="ADAL" clId="{F36371A0-E7F5-4239-8FE1-C0B6170CC68C}" dt="2017-10-06T16:10:39.046" v="337" actId="2696"/>
        <pc:sldMkLst>
          <pc:docMk/>
          <pc:sldMk cId="1370111770" sldId="464"/>
        </pc:sldMkLst>
      </pc:sldChg>
      <pc:sldChg chg="del">
        <pc:chgData name="Tommaso Argentini" userId="127591f3-8ceb-468f-ba42-54ce2a9ed3b9" providerId="ADAL" clId="{F36371A0-E7F5-4239-8FE1-C0B6170CC68C}" dt="2017-10-06T13:01:58.736" v="46" actId="2696"/>
        <pc:sldMkLst>
          <pc:docMk/>
          <pc:sldMk cId="128302243" sldId="465"/>
        </pc:sldMkLst>
      </pc:sldChg>
      <pc:sldChg chg="addSp delSp modSp add">
        <pc:chgData name="Tommaso Argentini" userId="127591f3-8ceb-468f-ba42-54ce2a9ed3b9" providerId="ADAL" clId="{F36371A0-E7F5-4239-8FE1-C0B6170CC68C}" dt="2017-10-06T15:40:26.681" v="268" actId="1076"/>
        <pc:sldMkLst>
          <pc:docMk/>
          <pc:sldMk cId="2936700142" sldId="465"/>
        </pc:sldMkLst>
        <pc:spChg chg="del">
          <ac:chgData name="Tommaso Argentini" userId="127591f3-8ceb-468f-ba42-54ce2a9ed3b9" providerId="ADAL" clId="{F36371A0-E7F5-4239-8FE1-C0B6170CC68C}" dt="2017-10-06T15:37:05.299" v="244"/>
          <ac:spMkLst>
            <pc:docMk/>
            <pc:sldMk cId="2936700142" sldId="465"/>
            <ac:spMk id="2" creationId="{24DCCA6A-0C2D-442C-9E8E-200710E9F886}"/>
          </ac:spMkLst>
        </pc:spChg>
        <pc:spChg chg="del">
          <ac:chgData name="Tommaso Argentini" userId="127591f3-8ceb-468f-ba42-54ce2a9ed3b9" providerId="ADAL" clId="{F36371A0-E7F5-4239-8FE1-C0B6170CC68C}" dt="2017-10-06T15:37:05.299" v="244"/>
          <ac:spMkLst>
            <pc:docMk/>
            <pc:sldMk cId="2936700142" sldId="465"/>
            <ac:spMk id="3" creationId="{9CB73B64-1E7B-416B-8A64-E61B5BA1F825}"/>
          </ac:spMkLst>
        </pc:spChg>
        <pc:spChg chg="mod">
          <ac:chgData name="Tommaso Argentini" userId="127591f3-8ceb-468f-ba42-54ce2a9ed3b9" providerId="ADAL" clId="{F36371A0-E7F5-4239-8FE1-C0B6170CC68C}" dt="2017-10-06T15:40:26.681" v="268" actId="1076"/>
          <ac:spMkLst>
            <pc:docMk/>
            <pc:sldMk cId="2936700142" sldId="465"/>
            <ac:spMk id="4" creationId="{E5CF260C-5029-469B-B2DA-8E667660E5AB}"/>
          </ac:spMkLst>
        </pc:spChg>
        <pc:spChg chg="add">
          <ac:chgData name="Tommaso Argentini" userId="127591f3-8ceb-468f-ba42-54ce2a9ed3b9" providerId="ADAL" clId="{F36371A0-E7F5-4239-8FE1-C0B6170CC68C}" dt="2017-10-06T15:40:17.965" v="266"/>
          <ac:spMkLst>
            <pc:docMk/>
            <pc:sldMk cId="2936700142" sldId="465"/>
            <ac:spMk id="16" creationId="{61A9E1E8-6483-49EB-9AD3-A07D5118858A}"/>
          </ac:spMkLst>
        </pc:spChg>
        <pc:spChg chg="add mod">
          <ac:chgData name="Tommaso Argentini" userId="127591f3-8ceb-468f-ba42-54ce2a9ed3b9" providerId="ADAL" clId="{F36371A0-E7F5-4239-8FE1-C0B6170CC68C}" dt="2017-10-06T15:40:22.306" v="267" actId="1076"/>
          <ac:spMkLst>
            <pc:docMk/>
            <pc:sldMk cId="2936700142" sldId="465"/>
            <ac:spMk id="17" creationId="{168E6ED7-B79B-4A4B-8E78-3EE725329F90}"/>
          </ac:spMkLst>
        </pc:spChg>
        <pc:picChg chg="add del">
          <ac:chgData name="Tommaso Argentini" userId="127591f3-8ceb-468f-ba42-54ce2a9ed3b9" providerId="ADAL" clId="{F36371A0-E7F5-4239-8FE1-C0B6170CC68C}" dt="2017-10-06T15:37:11.690" v="246" actId="478"/>
          <ac:picMkLst>
            <pc:docMk/>
            <pc:sldMk cId="2936700142" sldId="465"/>
            <ac:picMk id="5" creationId="{5CBCDC0F-2671-4F51-859D-D6A7645DB66E}"/>
          </ac:picMkLst>
        </pc:picChg>
        <pc:picChg chg="add del">
          <ac:chgData name="Tommaso Argentini" userId="127591f3-8ceb-468f-ba42-54ce2a9ed3b9" providerId="ADAL" clId="{F36371A0-E7F5-4239-8FE1-C0B6170CC68C}" dt="2017-10-06T15:37:33.994" v="250" actId="478"/>
          <ac:picMkLst>
            <pc:docMk/>
            <pc:sldMk cId="2936700142" sldId="465"/>
            <ac:picMk id="6" creationId="{FE6E5F73-3301-4FFB-9F5F-079A94DC0202}"/>
          </ac:picMkLst>
        </pc:picChg>
        <pc:picChg chg="add del">
          <ac:chgData name="Tommaso Argentini" userId="127591f3-8ceb-468f-ba42-54ce2a9ed3b9" providerId="ADAL" clId="{F36371A0-E7F5-4239-8FE1-C0B6170CC68C}" dt="2017-10-06T15:37:27.978" v="249" actId="478"/>
          <ac:picMkLst>
            <pc:docMk/>
            <pc:sldMk cId="2936700142" sldId="465"/>
            <ac:picMk id="7" creationId="{1C0FA520-A795-4FB7-ABC5-02C2E7D28F2F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8" creationId="{9C0A4295-36F5-46C9-91F7-CCFD591A7159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9" creationId="{3F3D8828-D687-4839-AA1C-C9ECAA971447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0" creationId="{FA8A8A4F-F844-4577-8A15-70EAB08F001A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1" creationId="{B9710FB0-17F9-4843-83D6-65B12F4A1099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2" creationId="{3B998FB2-014B-4CE4-B196-F4421495F882}"/>
          </ac:picMkLst>
        </pc:picChg>
        <pc:picChg chg="add del">
          <ac:chgData name="Tommaso Argentini" userId="127591f3-8ceb-468f-ba42-54ce2a9ed3b9" providerId="ADAL" clId="{F36371A0-E7F5-4239-8FE1-C0B6170CC68C}" dt="2017-10-06T15:39:02.970" v="258" actId="478"/>
          <ac:picMkLst>
            <pc:docMk/>
            <pc:sldMk cId="2936700142" sldId="465"/>
            <ac:picMk id="13" creationId="{5B2BD70B-AC96-47ED-8B2A-EA777B52CB91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4" creationId="{1318BFEA-5DA3-4CF0-BDC8-75C533BCC50B}"/>
          </ac:picMkLst>
        </pc:picChg>
        <pc:picChg chg="add mod">
          <ac:chgData name="Tommaso Argentini" userId="127591f3-8ceb-468f-ba42-54ce2a9ed3b9" providerId="ADAL" clId="{F36371A0-E7F5-4239-8FE1-C0B6170CC68C}" dt="2017-10-06T15:40:00.090" v="265" actId="1076"/>
          <ac:picMkLst>
            <pc:docMk/>
            <pc:sldMk cId="2936700142" sldId="465"/>
            <ac:picMk id="15" creationId="{2DB10CBD-6896-4C38-A52A-80A45F3BA0D3}"/>
          </ac:picMkLst>
        </pc:picChg>
      </pc:sldChg>
      <pc:sldChg chg="addSp modSp add">
        <pc:chgData name="Tommaso Argentini" userId="127591f3-8ceb-468f-ba42-54ce2a9ed3b9" providerId="ADAL" clId="{F36371A0-E7F5-4239-8FE1-C0B6170CC68C}" dt="2017-10-06T15:59:33.737" v="278" actId="1076"/>
        <pc:sldMkLst>
          <pc:docMk/>
          <pc:sldMk cId="2794684889" sldId="466"/>
        </pc:sldMkLst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3" creationId="{5C8273D1-C698-4B0A-A98E-B609154BF4AC}"/>
          </ac:picMkLst>
        </pc:picChg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4" creationId="{BA462338-166B-4F74-AE58-4E089D3C4B6C}"/>
          </ac:picMkLst>
        </pc:picChg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5" creationId="{721B7DAC-4E9C-4C5E-9A51-C85D3E3F626C}"/>
          </ac:picMkLst>
        </pc:picChg>
        <pc:picChg chg="add mod">
          <ac:chgData name="Tommaso Argentini" userId="127591f3-8ceb-468f-ba42-54ce2a9ed3b9" providerId="ADAL" clId="{F36371A0-E7F5-4239-8FE1-C0B6170CC68C}" dt="2017-10-06T15:59:33.737" v="278" actId="1076"/>
          <ac:picMkLst>
            <pc:docMk/>
            <pc:sldMk cId="2794684889" sldId="466"/>
            <ac:picMk id="6" creationId="{3C02263B-CF8D-4955-BC1D-3CE9FCD39F7F}"/>
          </ac:picMkLst>
        </pc:picChg>
      </pc:sldChg>
      <pc:sldChg chg="add del">
        <pc:chgData name="Tommaso Argentini" userId="127591f3-8ceb-468f-ba42-54ce2a9ed3b9" providerId="ADAL" clId="{F36371A0-E7F5-4239-8FE1-C0B6170CC68C}" dt="2017-10-06T16:10:48.372" v="342" actId="2696"/>
        <pc:sldMkLst>
          <pc:docMk/>
          <pc:sldMk cId="3216907038" sldId="467"/>
        </pc:sldMkLst>
      </pc:sldChg>
      <pc:sldChg chg="add del">
        <pc:chgData name="Tommaso Argentini" userId="127591f3-8ceb-468f-ba42-54ce2a9ed3b9" providerId="ADAL" clId="{F36371A0-E7F5-4239-8FE1-C0B6170CC68C}" dt="2017-10-06T16:10:44.580" v="341"/>
        <pc:sldMkLst>
          <pc:docMk/>
          <pc:sldMk cId="491314814" sldId="468"/>
        </pc:sldMkLst>
      </pc:sldChg>
      <pc:sldChg chg="add del setBg">
        <pc:chgData name="Tommaso Argentini" userId="127591f3-8ceb-468f-ba42-54ce2a9ed3b9" providerId="ADAL" clId="{F36371A0-E7F5-4239-8FE1-C0B6170CC68C}" dt="2017-10-06T16:10:44.580" v="341"/>
        <pc:sldMkLst>
          <pc:docMk/>
          <pc:sldMk cId="3727338719" sldId="469"/>
        </pc:sldMkLst>
      </pc:sldChg>
    </pc:docChg>
  </pc:docChgLst>
</pc:chgInfo>
</file>

<file path=ppt/media/image1.png>
</file>

<file path=ppt/media/image12.gif>
</file>

<file path=ppt/media/image13.gif>
</file>

<file path=ppt/media/image14.gif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C6FFAD-DA5D-4930-BEC0-F07D3EBEF80C}" type="datetimeFigureOut">
              <a:rPr lang="it-IT" smtClean="0"/>
              <a:pPr/>
              <a:t>09/10/2017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222CB-D8C4-46F8-A6FF-49200D8D6ADA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1007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222CB-D8C4-46F8-A6FF-49200D8D6AD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4607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222CB-D8C4-46F8-A6FF-49200D8D6ADA}" type="slidenum">
              <a:rPr lang="it-IT" smtClean="0"/>
              <a:pPr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8129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222CB-D8C4-46F8-A6FF-49200D8D6ADA}" type="slidenum">
              <a:rPr lang="it-IT" smtClean="0"/>
              <a:pPr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3891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6" descr="G:\power_point\intranet\point02\img\b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50350" cy="4932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15"/>
          <p:cNvSpPr>
            <a:spLocks noChangeArrowheads="1"/>
          </p:cNvSpPr>
          <p:nvPr/>
        </p:nvSpPr>
        <p:spPr bwMode="auto">
          <a:xfrm>
            <a:off x="0" y="0"/>
            <a:ext cx="9169400" cy="6873875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Tx/>
              <a:buNone/>
              <a:defRPr/>
            </a:pPr>
            <a:endParaRPr lang="it-IT" sz="2400"/>
          </a:p>
        </p:txBody>
      </p:sp>
      <p:pic>
        <p:nvPicPr>
          <p:cNvPr id="4" name="Immagine 5" descr="LOGO_MECC+dip.OK. cmyk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86438" y="0"/>
            <a:ext cx="3357562" cy="1343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1428728" y="4071943"/>
            <a:ext cx="7572428" cy="857255"/>
          </a:xfrm>
        </p:spPr>
        <p:txBody>
          <a:bodyPr anchor="b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891338" y="34925"/>
            <a:ext cx="2057400" cy="59848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19138" y="34925"/>
            <a:ext cx="6019800" cy="5984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7" descr="LOGO_MECC_OK. cmyk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91475" y="285750"/>
            <a:ext cx="1152525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719138" y="10668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10138" y="10668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8" descr="G:\power_point\intranet\point02\img\up.gif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858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19"/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719138" y="34925"/>
            <a:ext cx="5943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Titolo diapositiva</a:t>
            </a:r>
          </a:p>
        </p:txBody>
      </p:sp>
      <p:sp>
        <p:nvSpPr>
          <p:cNvPr id="1028" name="Rectangle 66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9138" y="1066800"/>
            <a:ext cx="82296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dirty="0"/>
              <a:t>Fare clic per modificare il testo</a:t>
            </a:r>
          </a:p>
          <a:p>
            <a:pPr lvl="1"/>
            <a:r>
              <a:rPr lang="it-IT" dirty="0"/>
              <a:t>Testo</a:t>
            </a:r>
          </a:p>
          <a:p>
            <a:pPr lvl="2"/>
            <a:r>
              <a:rPr lang="it-IT" dirty="0"/>
              <a:t>Testo</a:t>
            </a:r>
          </a:p>
          <a:p>
            <a:pPr lvl="3"/>
            <a:r>
              <a:rPr lang="it-IT" dirty="0"/>
              <a:t>testo</a:t>
            </a:r>
          </a:p>
        </p:txBody>
      </p:sp>
      <p:sp>
        <p:nvSpPr>
          <p:cNvPr id="1092" name="Rectangle 6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770813" y="152400"/>
            <a:ext cx="1328737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108000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buFontTx/>
              <a:buNone/>
              <a:defRPr sz="1600" b="1">
                <a:solidFill>
                  <a:srgbClr val="FF9900"/>
                </a:solidFill>
              </a:defRPr>
            </a:lvl1pPr>
          </a:lstStyle>
          <a:p>
            <a:fld id="{584032BC-ECF9-4416-A0FC-E2729C1BD882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1030" name="Picture 74" descr="G:\power_point\ppoint_vale\proposta_1\powerpoint1_sec.gif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6553200"/>
            <a:ext cx="914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ttangolo 2"/>
          <p:cNvSpPr/>
          <p:nvPr/>
        </p:nvSpPr>
        <p:spPr>
          <a:xfrm>
            <a:off x="13567" y="6547424"/>
            <a:ext cx="231505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Meccanica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 </a:t>
            </a:r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Applicata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 </a:t>
            </a:r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alle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 </a:t>
            </a:r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003F6E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Macchine</a:t>
            </a:r>
            <a:endParaRPr lang="it-IT" sz="9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4C80"/>
        </a:buClr>
        <a:buSzPct val="8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4D82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4C80"/>
        </a:buClr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Minion Web" pitchFamily="18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emf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8728" y="4071943"/>
            <a:ext cx="7572428" cy="1157257"/>
          </a:xfrm>
        </p:spPr>
        <p:txBody>
          <a:bodyPr>
            <a:normAutofit/>
          </a:bodyPr>
          <a:lstStyle/>
          <a:p>
            <a:r>
              <a:rPr lang="it-IT" i="1" dirty="0"/>
              <a:t>Es 2</a:t>
            </a:r>
            <a:br>
              <a:rPr lang="it-IT" i="1" dirty="0"/>
            </a:br>
            <a:r>
              <a:rPr lang="it-IT" i="1" dirty="0"/>
              <a:t>S</a:t>
            </a:r>
            <a:r>
              <a:rPr lang="it-IT" dirty="0"/>
              <a:t>istemi articolati ad 1 </a:t>
            </a:r>
            <a:r>
              <a:rPr lang="it-IT" dirty="0" err="1"/>
              <a:t>gdl</a:t>
            </a:r>
            <a:endParaRPr lang="it-IT" dirty="0"/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1428728" y="5661248"/>
            <a:ext cx="7572428" cy="857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rm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3F6E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9pPr>
          </a:lstStyle>
          <a:p>
            <a:r>
              <a:rPr lang="it-IT" sz="1800" b="0" kern="0" dirty="0"/>
              <a:t>T. Argentini</a:t>
            </a:r>
          </a:p>
        </p:txBody>
      </p:sp>
    </p:spTree>
    <p:extLst>
      <p:ext uri="{BB962C8B-B14F-4D97-AF65-F5344CB8AC3E}">
        <p14:creationId xmlns:p14="http://schemas.microsoft.com/office/powerpoint/2010/main" val="2892653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Quadrilatero articolato</a:t>
            </a:r>
            <a:br>
              <a:rPr lang="it-IT" dirty="0"/>
            </a:br>
            <a:endParaRPr lang="en-GB" dirty="0"/>
          </a:p>
        </p:txBody>
      </p:sp>
      <p:pic>
        <p:nvPicPr>
          <p:cNvPr id="4" name="terg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9138" y="1257300"/>
            <a:ext cx="8229600" cy="4572000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075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4"/>
          <p:cNvSpPr>
            <a:spLocks noGrp="1"/>
          </p:cNvSpPr>
          <p:nvPr>
            <p:ph type="title"/>
          </p:nvPr>
        </p:nvSpPr>
        <p:spPr>
          <a:xfrm>
            <a:off x="179512" y="1124744"/>
            <a:ext cx="8784976" cy="504056"/>
          </a:xfrm>
        </p:spPr>
        <p:txBody>
          <a:bodyPr/>
          <a:lstStyle/>
          <a:p>
            <a:pPr>
              <a:tabLst>
                <a:tab pos="1074738" algn="l"/>
              </a:tabLst>
            </a:pPr>
            <a:r>
              <a:rPr lang="it-IT" sz="1800" dirty="0">
                <a:solidFill>
                  <a:srgbClr val="008000"/>
                </a:solidFill>
                <a:latin typeface="Cambria" pitchFamily="18" charset="0"/>
              </a:rPr>
              <a:t>Tergicristallo</a:t>
            </a:r>
            <a:br>
              <a:rPr lang="it-IT" sz="1800" dirty="0">
                <a:latin typeface="Cambria" pitchFamily="18" charset="0"/>
              </a:rPr>
            </a:br>
            <a:endParaRPr lang="it-IT" sz="1800" dirty="0">
              <a:latin typeface="Cambria" pitchFamily="18" charset="0"/>
            </a:endParaRPr>
          </a:p>
        </p:txBody>
      </p:sp>
      <p:sp>
        <p:nvSpPr>
          <p:cNvPr id="7" name="Titolo 2"/>
          <p:cNvSpPr txBox="1">
            <a:spLocks/>
          </p:cNvSpPr>
          <p:nvPr/>
        </p:nvSpPr>
        <p:spPr bwMode="auto">
          <a:xfrm>
            <a:off x="719138" y="34925"/>
            <a:ext cx="5943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9pPr>
          </a:lstStyle>
          <a:p>
            <a:r>
              <a:rPr lang="it-IT" kern="0" dirty="0"/>
              <a:t>Quadrilatero articolato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767" y="1988840"/>
            <a:ext cx="7646293" cy="3587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1314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Ruspa</a:t>
            </a:r>
            <a:r>
              <a:rPr lang="en-GB" dirty="0"/>
              <a:t> con </a:t>
            </a:r>
            <a:r>
              <a:rPr lang="en-GB" dirty="0" err="1"/>
              <a:t>azionamenti</a:t>
            </a:r>
            <a:r>
              <a:rPr lang="en-GB" dirty="0"/>
              <a:t> </a:t>
            </a:r>
            <a:r>
              <a:rPr lang="en-GB" dirty="0" err="1"/>
              <a:t>idraulici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2</a:t>
            </a:fld>
            <a:endParaRPr lang="it-IT"/>
          </a:p>
        </p:txBody>
      </p:sp>
      <p:pic>
        <p:nvPicPr>
          <p:cNvPr id="6" name="Testing_Out_a_New_CAT_320E_Excavato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700" y="1476375"/>
            <a:ext cx="8051800" cy="4525963"/>
          </a:xfrm>
        </p:spPr>
      </p:pic>
    </p:spTree>
    <p:extLst>
      <p:ext uri="{BB962C8B-B14F-4D97-AF65-F5344CB8AC3E}">
        <p14:creationId xmlns:p14="http://schemas.microsoft.com/office/powerpoint/2010/main" val="1627812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Attuatore</a:t>
            </a:r>
            <a:r>
              <a:rPr lang="en-GB" dirty="0"/>
              <a:t> </a:t>
            </a:r>
            <a:r>
              <a:rPr lang="en-GB" dirty="0" err="1"/>
              <a:t>idraulico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3</a:t>
            </a:fld>
            <a:endParaRPr lang="it-IT"/>
          </a:p>
        </p:txBody>
      </p:sp>
      <p:pic>
        <p:nvPicPr>
          <p:cNvPr id="6" name="Hydraulic_Cylinder_in_HD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0934" end="5878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3142" y="1583951"/>
            <a:ext cx="8051800" cy="4525963"/>
          </a:xfrm>
        </p:spPr>
      </p:pic>
    </p:spTree>
    <p:extLst>
      <p:ext uri="{BB962C8B-B14F-4D97-AF65-F5344CB8AC3E}">
        <p14:creationId xmlns:p14="http://schemas.microsoft.com/office/powerpoint/2010/main" val="3345262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A31D70-FAEA-46B8-805B-0545D39EAB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4</a:t>
            </a:fld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02263B-CF8D-4955-BC1D-3CE9FCD39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88" y="980728"/>
            <a:ext cx="8100392" cy="505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684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A31D70-FAEA-46B8-805B-0545D39EAB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5</a:t>
            </a:fld>
            <a:endParaRPr lang="it-IT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273D1-C698-4B0A-A98E-B609154BF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268760"/>
            <a:ext cx="8100392" cy="50552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462338-166B-4F74-AE58-4E089D3C4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268760"/>
            <a:ext cx="8100392" cy="50552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1B7DAC-4E9C-4C5E-9A51-C85D3E3F6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1268760"/>
            <a:ext cx="8100392" cy="50552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02263B-CF8D-4955-BC1D-3CE9FCD39F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512" y="1268760"/>
            <a:ext cx="8100392" cy="505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685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4"/>
          <p:cNvSpPr>
            <a:spLocks noGrp="1"/>
          </p:cNvSpPr>
          <p:nvPr>
            <p:ph type="title"/>
          </p:nvPr>
        </p:nvSpPr>
        <p:spPr>
          <a:xfrm>
            <a:off x="179512" y="1124744"/>
            <a:ext cx="8784976" cy="504056"/>
          </a:xfrm>
        </p:spPr>
        <p:txBody>
          <a:bodyPr/>
          <a:lstStyle/>
          <a:p>
            <a:pPr>
              <a:tabLst>
                <a:tab pos="1074738" algn="l"/>
              </a:tabLst>
            </a:pPr>
            <a:r>
              <a:rPr lang="en-US" sz="1800" dirty="0" err="1">
                <a:solidFill>
                  <a:srgbClr val="008000"/>
                </a:solidFill>
                <a:latin typeface="Cambria" pitchFamily="18" charset="0"/>
              </a:rPr>
              <a:t>Nomenclatura</a:t>
            </a:r>
            <a:r>
              <a:rPr lang="en-US" sz="1800" dirty="0">
                <a:solidFill>
                  <a:srgbClr val="008000"/>
                </a:solidFill>
                <a:latin typeface="Cambria" pitchFamily="18" charset="0"/>
              </a:rPr>
              <a:t>:</a:t>
            </a:r>
            <a:br>
              <a:rPr lang="en-US" sz="1800" dirty="0">
                <a:solidFill>
                  <a:srgbClr val="008000"/>
                </a:solidFill>
                <a:latin typeface="Cambria" pitchFamily="18" charset="0"/>
              </a:rPr>
            </a:br>
            <a:br>
              <a:rPr lang="en-US" sz="1800" dirty="0">
                <a:latin typeface="Cambria" pitchFamily="18" charset="0"/>
              </a:rPr>
            </a:br>
            <a:endParaRPr lang="en-US" sz="1800" dirty="0">
              <a:latin typeface="Cambria" pitchFamily="18" charset="0"/>
            </a:endParaRPr>
          </a:p>
        </p:txBody>
      </p:sp>
      <p:sp>
        <p:nvSpPr>
          <p:cNvPr id="6" name="Titolo 2"/>
          <p:cNvSpPr txBox="1">
            <a:spLocks/>
          </p:cNvSpPr>
          <p:nvPr/>
        </p:nvSpPr>
        <p:spPr bwMode="auto">
          <a:xfrm>
            <a:off x="719138" y="34925"/>
            <a:ext cx="5943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9pPr>
          </a:lstStyle>
          <a:p>
            <a:r>
              <a:rPr lang="en-GB" kern="0" dirty="0" err="1"/>
              <a:t>Quadrilatero</a:t>
            </a:r>
            <a:r>
              <a:rPr lang="en-GB" kern="0" dirty="0"/>
              <a:t> </a:t>
            </a:r>
            <a:r>
              <a:rPr lang="en-GB" kern="0" dirty="0" err="1"/>
              <a:t>Articolato</a:t>
            </a:r>
            <a:endParaRPr lang="en-GB" kern="0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4139952" y="2490260"/>
            <a:ext cx="8640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/>
              <a:t>Biella</a:t>
            </a:r>
          </a:p>
        </p:txBody>
      </p:sp>
      <p:sp>
        <p:nvSpPr>
          <p:cNvPr id="8" name="CasellaDiTesto 7"/>
          <p:cNvSpPr txBox="1"/>
          <p:nvPr/>
        </p:nvSpPr>
        <p:spPr>
          <a:xfrm>
            <a:off x="467544" y="3573016"/>
            <a:ext cx="144016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/>
              <a:t>Manovella o Bilanciere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6995021" y="3300825"/>
            <a:ext cx="144016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/>
              <a:t>Manovella o Bilanciere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3997552" y="4767401"/>
            <a:ext cx="122413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/>
              <a:t>Telaio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6</a:t>
            </a:fld>
            <a:endParaRPr lang="it-IT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B684DAD-4548-471F-9A8F-6747A49BB1B1}"/>
              </a:ext>
            </a:extLst>
          </p:cNvPr>
          <p:cNvGrpSpPr/>
          <p:nvPr/>
        </p:nvGrpSpPr>
        <p:grpSpPr>
          <a:xfrm>
            <a:off x="1733864" y="2674521"/>
            <a:ext cx="5503862" cy="2462212"/>
            <a:chOff x="1772837" y="2742269"/>
            <a:chExt cx="5503862" cy="2462212"/>
          </a:xfrm>
        </p:grpSpPr>
        <p:sp>
          <p:nvSpPr>
            <p:cNvPr id="12" name="Rectangle 3">
              <a:extLst>
                <a:ext uri="{FF2B5EF4-FFF2-40B4-BE49-F238E27FC236}">
                  <a16:creationId xmlns:a16="http://schemas.microsoft.com/office/drawing/2014/main" id="{55972FBF-F308-4ABF-9972-376085B48E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1100843">
              <a:off x="2923774" y="3170894"/>
              <a:ext cx="3240088" cy="142875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" name="Rectangle 4">
              <a:extLst>
                <a:ext uri="{FF2B5EF4-FFF2-40B4-BE49-F238E27FC236}">
                  <a16:creationId xmlns:a16="http://schemas.microsoft.com/office/drawing/2014/main" id="{36B32AE3-14D2-436D-A0BD-EE7158633F8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334414" flipV="1">
              <a:off x="1756168" y="4027350"/>
              <a:ext cx="1428750" cy="147638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14" name="Group 5">
              <a:extLst>
                <a:ext uri="{FF2B5EF4-FFF2-40B4-BE49-F238E27FC236}">
                  <a16:creationId xmlns:a16="http://schemas.microsoft.com/office/drawing/2014/main" id="{A80AC046-2C34-48FE-B17E-3B1FAEBCCE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44274" y="4490106"/>
              <a:ext cx="360363" cy="401638"/>
              <a:chOff x="637" y="1298"/>
              <a:chExt cx="227" cy="253"/>
            </a:xfrm>
          </p:grpSpPr>
          <p:sp>
            <p:nvSpPr>
              <p:cNvPr id="15" name="Line 6">
                <a:extLst>
                  <a:ext uri="{FF2B5EF4-FFF2-40B4-BE49-F238E27FC236}">
                    <a16:creationId xmlns:a16="http://schemas.microsoft.com/office/drawing/2014/main" id="{50911D97-E140-4E1C-8F2F-27750917BA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5055793" flipV="1">
                <a:off x="662" y="1319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6" name="Line 7">
                <a:extLst>
                  <a:ext uri="{FF2B5EF4-FFF2-40B4-BE49-F238E27FC236}">
                    <a16:creationId xmlns:a16="http://schemas.microsoft.com/office/drawing/2014/main" id="{8E1034D4-1283-44D3-88E3-5040AA15AB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67" y="1470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7" name="Line 8">
                <a:extLst>
                  <a:ext uri="{FF2B5EF4-FFF2-40B4-BE49-F238E27FC236}">
                    <a16:creationId xmlns:a16="http://schemas.microsoft.com/office/drawing/2014/main" id="{1E178157-9F67-4884-90E3-085DEB0CF1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8281710" flipV="1">
                <a:off x="748" y="1298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8" name="Line 9">
                <a:extLst>
                  <a:ext uri="{FF2B5EF4-FFF2-40B4-BE49-F238E27FC236}">
                    <a16:creationId xmlns:a16="http://schemas.microsoft.com/office/drawing/2014/main" id="{6CE91F9F-1F2B-45D0-BC29-E1A0B2697F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3051119" flipV="1">
                <a:off x="637" y="1394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9" name="Line 10">
                <a:extLst>
                  <a:ext uri="{FF2B5EF4-FFF2-40B4-BE49-F238E27FC236}">
                    <a16:creationId xmlns:a16="http://schemas.microsoft.com/office/drawing/2014/main" id="{0FAE18D6-325D-47BB-AE11-109F2E9BB6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8695312" flipV="1">
                <a:off x="742" y="1505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0" name="Line 11">
                <a:extLst>
                  <a:ext uri="{FF2B5EF4-FFF2-40B4-BE49-F238E27FC236}">
                    <a16:creationId xmlns:a16="http://schemas.microsoft.com/office/drawing/2014/main" id="{2202837C-C93A-4D8E-8C05-4495F5F070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818" y="1470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1" name="Oval 12">
                <a:extLst>
                  <a:ext uri="{FF2B5EF4-FFF2-40B4-BE49-F238E27FC236}">
                    <a16:creationId xmlns:a16="http://schemas.microsoft.com/office/drawing/2014/main" id="{EDD503CC-5327-47C0-A325-4257BE49B13E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703" y="1344"/>
                <a:ext cx="136" cy="13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22" name="Oval 13">
              <a:extLst>
                <a:ext uri="{FF2B5EF4-FFF2-40B4-BE49-F238E27FC236}">
                  <a16:creationId xmlns:a16="http://schemas.microsoft.com/office/drawing/2014/main" id="{35814DD8-8C0A-4C83-95A9-DA7833A886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0899" y="3386794"/>
              <a:ext cx="215900" cy="215900"/>
            </a:xfrm>
            <a:prstGeom prst="ellipse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" name="Line 14">
              <a:extLst>
                <a:ext uri="{FF2B5EF4-FFF2-40B4-BE49-F238E27FC236}">
                  <a16:creationId xmlns:a16="http://schemas.microsoft.com/office/drawing/2014/main" id="{EDDED057-29EA-4D7F-8C9F-8FC184473F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20487" y="4667906"/>
              <a:ext cx="52562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4" name="Text Box 28">
              <a:extLst>
                <a:ext uri="{FF2B5EF4-FFF2-40B4-BE49-F238E27FC236}">
                  <a16:creationId xmlns:a16="http://schemas.microsoft.com/office/drawing/2014/main" id="{49816908-D70A-474D-96BA-19F48065C9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72837" y="4899681"/>
              <a:ext cx="312737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it-IT" sz="1400" b="1" i="1">
                  <a:solidFill>
                    <a:srgbClr val="003399"/>
                  </a:solidFill>
                  <a:latin typeface="Symbol" pitchFamily="18" charset="2"/>
                </a:rPr>
                <a:t>O</a:t>
              </a:r>
            </a:p>
          </p:txBody>
        </p:sp>
        <p:sp>
          <p:nvSpPr>
            <p:cNvPr id="25" name="Text Box 29">
              <a:extLst>
                <a:ext uri="{FF2B5EF4-FFF2-40B4-BE49-F238E27FC236}">
                  <a16:creationId xmlns:a16="http://schemas.microsoft.com/office/drawing/2014/main" id="{F9DB8098-B35A-4341-86CA-55D31C41D4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36437" y="3028019"/>
              <a:ext cx="312737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it-IT" sz="1400" b="1" i="1">
                  <a:solidFill>
                    <a:srgbClr val="003399"/>
                  </a:solidFill>
                  <a:latin typeface="Symbol" pitchFamily="18" charset="2"/>
                </a:rPr>
                <a:t>A</a:t>
              </a:r>
            </a:p>
          </p:txBody>
        </p:sp>
        <p:sp>
          <p:nvSpPr>
            <p:cNvPr id="26" name="Text Box 30">
              <a:extLst>
                <a:ext uri="{FF2B5EF4-FFF2-40B4-BE49-F238E27FC236}">
                  <a16:creationId xmlns:a16="http://schemas.microsoft.com/office/drawing/2014/main" id="{91F4E803-EA7F-4D4C-860E-65857E72DC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13149" y="4251981"/>
              <a:ext cx="303213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it-IT" sz="1400" b="1" i="1">
                  <a:solidFill>
                    <a:srgbClr val="003399"/>
                  </a:solidFill>
                  <a:latin typeface="Symbol" pitchFamily="18" charset="2"/>
                </a:rPr>
                <a:t>B</a:t>
              </a:r>
            </a:p>
          </p:txBody>
        </p:sp>
        <p:sp>
          <p:nvSpPr>
            <p:cNvPr id="27" name="Rectangle 39">
              <a:extLst>
                <a:ext uri="{FF2B5EF4-FFF2-40B4-BE49-F238E27FC236}">
                  <a16:creationId xmlns:a16="http://schemas.microsoft.com/office/drawing/2014/main" id="{E5C8280F-2216-468B-97E9-DC45652E333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5265616" flipV="1">
              <a:off x="5684437" y="3742394"/>
              <a:ext cx="1582737" cy="14763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" name="Oval 40">
              <a:extLst>
                <a:ext uri="{FF2B5EF4-FFF2-40B4-BE49-F238E27FC236}">
                  <a16:creationId xmlns:a16="http://schemas.microsoft.com/office/drawing/2014/main" id="{2AA478ED-0C37-4E6E-8907-0B8A01C1BA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5762" y="2883556"/>
              <a:ext cx="215900" cy="215900"/>
            </a:xfrm>
            <a:prstGeom prst="ellipse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29" name="Group 41">
              <a:extLst>
                <a:ext uri="{FF2B5EF4-FFF2-40B4-BE49-F238E27FC236}">
                  <a16:creationId xmlns:a16="http://schemas.microsoft.com/office/drawing/2014/main" id="{E41A3211-0CB8-457A-B04D-051A479F957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24224" y="4467881"/>
              <a:ext cx="360363" cy="401638"/>
              <a:chOff x="637" y="1298"/>
              <a:chExt cx="227" cy="253"/>
            </a:xfrm>
          </p:grpSpPr>
          <p:sp>
            <p:nvSpPr>
              <p:cNvPr id="30" name="Line 42">
                <a:extLst>
                  <a:ext uri="{FF2B5EF4-FFF2-40B4-BE49-F238E27FC236}">
                    <a16:creationId xmlns:a16="http://schemas.microsoft.com/office/drawing/2014/main" id="{8A13A544-EDF9-4573-973A-825C89A430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5055793" flipV="1">
                <a:off x="662" y="1319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1" name="Line 43">
                <a:extLst>
                  <a:ext uri="{FF2B5EF4-FFF2-40B4-BE49-F238E27FC236}">
                    <a16:creationId xmlns:a16="http://schemas.microsoft.com/office/drawing/2014/main" id="{470696FD-B209-4843-AEBC-869B1F1BED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67" y="1470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" name="Line 44">
                <a:extLst>
                  <a:ext uri="{FF2B5EF4-FFF2-40B4-BE49-F238E27FC236}">
                    <a16:creationId xmlns:a16="http://schemas.microsoft.com/office/drawing/2014/main" id="{E8B80DF8-354A-4F71-88EF-5DC5A679D9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8281710" flipV="1">
                <a:off x="748" y="1298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" name="Line 45">
                <a:extLst>
                  <a:ext uri="{FF2B5EF4-FFF2-40B4-BE49-F238E27FC236}">
                    <a16:creationId xmlns:a16="http://schemas.microsoft.com/office/drawing/2014/main" id="{53E3F31F-8A09-4F85-B33D-BA8E8F5ED7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3051119" flipV="1">
                <a:off x="637" y="1394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4" name="Line 46">
                <a:extLst>
                  <a:ext uri="{FF2B5EF4-FFF2-40B4-BE49-F238E27FC236}">
                    <a16:creationId xmlns:a16="http://schemas.microsoft.com/office/drawing/2014/main" id="{39150942-78D1-4611-8220-F8914BE5A2E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8695312" flipV="1">
                <a:off x="742" y="1505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5" name="Line 47">
                <a:extLst>
                  <a:ext uri="{FF2B5EF4-FFF2-40B4-BE49-F238E27FC236}">
                    <a16:creationId xmlns:a16="http://schemas.microsoft.com/office/drawing/2014/main" id="{645D7121-5497-46D0-BA96-20B1CCB59C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818" y="1470"/>
                <a:ext cx="46" cy="45"/>
              </a:xfrm>
              <a:prstGeom prst="line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" name="Oval 48">
                <a:extLst>
                  <a:ext uri="{FF2B5EF4-FFF2-40B4-BE49-F238E27FC236}">
                    <a16:creationId xmlns:a16="http://schemas.microsoft.com/office/drawing/2014/main" id="{BF260D91-BECF-436B-A894-6C6A3E4BB201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703" y="1344"/>
                <a:ext cx="136" cy="136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37" name="Text Box 49">
              <a:extLst>
                <a:ext uri="{FF2B5EF4-FFF2-40B4-BE49-F238E27FC236}">
                  <a16:creationId xmlns:a16="http://schemas.microsoft.com/office/drawing/2014/main" id="{2C00D0C4-CF4E-4EED-BD90-DE9E5E8C1B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81349" y="2742269"/>
              <a:ext cx="303213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it-IT" sz="1400" b="1" i="1">
                  <a:solidFill>
                    <a:srgbClr val="003399"/>
                  </a:solidFill>
                  <a:latin typeface="Times New Roman" pitchFamily="18" charset="0"/>
                </a:rPr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3730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7</a:t>
            </a:fld>
            <a:endParaRPr lang="it-IT"/>
          </a:p>
        </p:txBody>
      </p:sp>
      <p:pic>
        <p:nvPicPr>
          <p:cNvPr id="5" name="Immagine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844824"/>
            <a:ext cx="5334000" cy="4000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156176" y="2924944"/>
            <a:ext cx="2012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074738" algn="l"/>
              </a:tabLst>
            </a:pPr>
            <a:r>
              <a:rPr lang="en-US" dirty="0" err="1">
                <a:solidFill>
                  <a:srgbClr val="C00000"/>
                </a:solidFill>
                <a:latin typeface="Cambria" pitchFamily="18" charset="0"/>
              </a:rPr>
              <a:t>Doppia</a:t>
            </a:r>
            <a:r>
              <a:rPr lang="en-US" dirty="0">
                <a:solidFill>
                  <a:srgbClr val="C00000"/>
                </a:solidFill>
                <a:latin typeface="Cambria" pitchFamily="18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Cambria" pitchFamily="18" charset="0"/>
              </a:rPr>
              <a:t>Manovella</a:t>
            </a:r>
            <a:r>
              <a:rPr lang="en-US" dirty="0">
                <a:solidFill>
                  <a:srgbClr val="C00000"/>
                </a:solidFill>
                <a:latin typeface="Cambria" pitchFamily="18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884827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8</a:t>
            </a:fld>
            <a:endParaRPr lang="it-IT"/>
          </a:p>
        </p:txBody>
      </p:sp>
      <p:pic>
        <p:nvPicPr>
          <p:cNvPr id="5" name="Immagine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428750"/>
            <a:ext cx="5334000" cy="4000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873552" y="2924944"/>
            <a:ext cx="19429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mbria" pitchFamily="18" charset="0"/>
              </a:rPr>
              <a:t>Doppio </a:t>
            </a:r>
            <a:r>
              <a:rPr lang="en-US" dirty="0" err="1">
                <a:solidFill>
                  <a:srgbClr val="C00000"/>
                </a:solidFill>
                <a:latin typeface="Cambria" pitchFamily="18" charset="0"/>
              </a:rPr>
              <a:t>Bilanciere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894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032BC-ECF9-4416-A0FC-E2729C1BD882}" type="slidenum">
              <a:rPr lang="it-IT" smtClean="0"/>
              <a:pPr/>
              <a:t>9</a:t>
            </a:fld>
            <a:endParaRPr lang="it-IT"/>
          </a:p>
        </p:txBody>
      </p:sp>
      <p:pic>
        <p:nvPicPr>
          <p:cNvPr id="5" name="Immagine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628800"/>
            <a:ext cx="5334000" cy="4000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40152" y="2708920"/>
            <a:ext cx="2321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1074738" algn="l"/>
              </a:tabLst>
            </a:pPr>
            <a:r>
              <a:rPr lang="en-US" dirty="0" err="1">
                <a:solidFill>
                  <a:srgbClr val="C00000"/>
                </a:solidFill>
                <a:latin typeface="Cambria" pitchFamily="18" charset="0"/>
              </a:rPr>
              <a:t>Manovella-Bilanciere</a:t>
            </a:r>
            <a:r>
              <a:rPr lang="en-US" dirty="0">
                <a:solidFill>
                  <a:srgbClr val="C00000"/>
                </a:solidFill>
                <a:latin typeface="Cambria" pitchFamily="18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837995139"/>
      </p:ext>
    </p:extLst>
  </p:cSld>
  <p:clrMapOvr>
    <a:masterClrMapping/>
  </p:clrMapOvr>
</p:sld>
</file>

<file path=ppt/theme/theme1.xml><?xml version="1.0" encoding="utf-8"?>
<a:theme xmlns:a="http://schemas.openxmlformats.org/drawingml/2006/main" name="Polimi01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ruttura predefinit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Polimi01</Template>
  <TotalTime>11192</TotalTime>
  <Words>51</Words>
  <Application>Microsoft Office PowerPoint</Application>
  <PresentationFormat>On-screen Show (4:3)</PresentationFormat>
  <Paragraphs>32</Paragraphs>
  <Slides>11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Cambria</vt:lpstr>
      <vt:lpstr>Minion Web</vt:lpstr>
      <vt:lpstr>Symbol</vt:lpstr>
      <vt:lpstr>Times New Roman</vt:lpstr>
      <vt:lpstr>Wingdings</vt:lpstr>
      <vt:lpstr>Polimi01</vt:lpstr>
      <vt:lpstr>Es 2 Sistemi articolati ad 1 gdl</vt:lpstr>
      <vt:lpstr>Ruspa con azionamenti idraulici</vt:lpstr>
      <vt:lpstr>Attuatore idraulico</vt:lpstr>
      <vt:lpstr>PowerPoint Presentation</vt:lpstr>
      <vt:lpstr>PowerPoint Presentation</vt:lpstr>
      <vt:lpstr>Nomenclatura:  </vt:lpstr>
      <vt:lpstr>PowerPoint Presentation</vt:lpstr>
      <vt:lpstr>PowerPoint Presentation</vt:lpstr>
      <vt:lpstr>PowerPoint Presentation</vt:lpstr>
      <vt:lpstr>Quadrilatero articolato </vt:lpstr>
      <vt:lpstr>Tergicristallo 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Modello multi-body di macchina lavatrice in MBDyn</dc:title>
  <dc:creator>tommaso.argentini@polimi.it</dc:creator>
  <cp:lastModifiedBy>Tommaso Argentini</cp:lastModifiedBy>
  <cp:revision>616</cp:revision>
  <cp:lastPrinted>2012-09-02T13:10:16Z</cp:lastPrinted>
  <dcterms:created xsi:type="dcterms:W3CDTF">2012-07-15T07:56:08Z</dcterms:created>
  <dcterms:modified xsi:type="dcterms:W3CDTF">2017-10-09T10:02:32Z</dcterms:modified>
</cp:coreProperties>
</file>